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5C1BA"/>
    <a:srgbClr val="FFED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282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E34B-431C-403A-8D1E-A805B9E10E8B}" type="datetimeFigureOut">
              <a:rPr lang="ru-RU" smtClean="0"/>
              <a:t>16.01.2019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D8C9A-3D5A-4285-9B1B-B9E25A049B5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24467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E34B-431C-403A-8D1E-A805B9E10E8B}" type="datetimeFigureOut">
              <a:rPr lang="ru-RU" smtClean="0"/>
              <a:t>16.01.2019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D8C9A-3D5A-4285-9B1B-B9E25A049B5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023151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E34B-431C-403A-8D1E-A805B9E10E8B}" type="datetimeFigureOut">
              <a:rPr lang="ru-RU" smtClean="0"/>
              <a:t>16.01.2019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D8C9A-3D5A-4285-9B1B-B9E25A049B5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096413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E34B-431C-403A-8D1E-A805B9E10E8B}" type="datetimeFigureOut">
              <a:rPr lang="ru-RU" smtClean="0"/>
              <a:t>16.01.2019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D8C9A-3D5A-4285-9B1B-B9E25A049B5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079546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E34B-431C-403A-8D1E-A805B9E10E8B}" type="datetimeFigureOut">
              <a:rPr lang="ru-RU" smtClean="0"/>
              <a:t>16.01.2019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D8C9A-3D5A-4285-9B1B-B9E25A049B5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77169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E34B-431C-403A-8D1E-A805B9E10E8B}" type="datetimeFigureOut">
              <a:rPr lang="ru-RU" smtClean="0"/>
              <a:t>16.01.2019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D8C9A-3D5A-4285-9B1B-B9E25A049B5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806336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E34B-431C-403A-8D1E-A805B9E10E8B}" type="datetimeFigureOut">
              <a:rPr lang="ru-RU" smtClean="0"/>
              <a:t>16.01.2019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D8C9A-3D5A-4285-9B1B-B9E25A049B5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668620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E34B-431C-403A-8D1E-A805B9E10E8B}" type="datetimeFigureOut">
              <a:rPr lang="ru-RU" smtClean="0"/>
              <a:t>16.01.2019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D8C9A-3D5A-4285-9B1B-B9E25A049B5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170931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E34B-431C-403A-8D1E-A805B9E10E8B}" type="datetimeFigureOut">
              <a:rPr lang="ru-RU" smtClean="0"/>
              <a:t>16.01.2019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D8C9A-3D5A-4285-9B1B-B9E25A049B5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797121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E34B-431C-403A-8D1E-A805B9E10E8B}" type="datetimeFigureOut">
              <a:rPr lang="ru-RU" smtClean="0"/>
              <a:t>16.01.2019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D8C9A-3D5A-4285-9B1B-B9E25A049B5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225542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E34B-431C-403A-8D1E-A805B9E10E8B}" type="datetimeFigureOut">
              <a:rPr lang="ru-RU" smtClean="0"/>
              <a:t>16.01.2019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D8C9A-3D5A-4285-9B1B-B9E25A049B5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988086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63E34B-431C-403A-8D1E-A805B9E10E8B}" type="datetimeFigureOut">
              <a:rPr lang="ru-RU" smtClean="0"/>
              <a:t>16.01.2019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4D8C9A-3D5A-4285-9B1B-B9E25A049B5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21200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25993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6687" y="787552"/>
            <a:ext cx="10239466" cy="10274982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4641" y="4174207"/>
            <a:ext cx="4590953" cy="4528789"/>
          </a:xfrm>
          <a:prstGeom prst="rect">
            <a:avLst/>
          </a:prstGeom>
        </p:spPr>
      </p:pic>
      <p:pic>
        <p:nvPicPr>
          <p:cNvPr id="19" name="Рисунок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8110" y="787552"/>
            <a:ext cx="10318963" cy="10274982"/>
          </a:xfrm>
          <a:prstGeom prst="rect">
            <a:avLst/>
          </a:prstGeom>
        </p:spPr>
      </p:pic>
      <p:pic>
        <p:nvPicPr>
          <p:cNvPr id="20" name="Рисунок 1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08409" y="463548"/>
            <a:ext cx="8289961" cy="6821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054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2.59259E-6 L -3.95833E-6 -0.4747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75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Рисунок 2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19089">
            <a:off x="-592343" y="211910"/>
            <a:ext cx="3128960" cy="3254856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8516" y="1476375"/>
            <a:ext cx="6923484" cy="579120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8516" y="1476375"/>
            <a:ext cx="6923484" cy="5791200"/>
          </a:xfrm>
          <a:prstGeom prst="rect">
            <a:avLst/>
          </a:prstGeom>
        </p:spPr>
      </p:pic>
      <p:pic>
        <p:nvPicPr>
          <p:cNvPr id="19" name="Рисунок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24414" y="1920157"/>
            <a:ext cx="8587214" cy="8294536"/>
          </a:xfrm>
          <a:prstGeom prst="rect">
            <a:avLst/>
          </a:prstGeom>
        </p:spPr>
      </p:pic>
      <p:pic>
        <p:nvPicPr>
          <p:cNvPr id="29" name="Рисунок 2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57495" y="3176668"/>
            <a:ext cx="9234914" cy="7724613"/>
          </a:xfrm>
          <a:prstGeom prst="rect">
            <a:avLst/>
          </a:prstGeom>
        </p:spPr>
      </p:pic>
      <p:pic>
        <p:nvPicPr>
          <p:cNvPr id="32" name="Рисунок 3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24414" y="2863132"/>
            <a:ext cx="8587214" cy="8294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494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1.11111E-6 L 4.79167E-6 -0.6027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0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0 L 0.08007 -0.1055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97" y="-5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02965">
            <a:off x="1072881" y="142487"/>
            <a:ext cx="4686663" cy="6559211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7270" y="1698572"/>
            <a:ext cx="5373729" cy="5007028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9645" y="1908122"/>
            <a:ext cx="5373729" cy="5007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81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2.96296E-6 L -1.04167E-6 -0.116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8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3474" y="-490538"/>
            <a:ext cx="7972425" cy="7972425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3375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045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202</TotalTime>
  <Words>0</Words>
  <Application>Microsoft Office PowerPoint</Application>
  <PresentationFormat>Широкоэкранный</PresentationFormat>
  <Paragraphs>0</Paragraphs>
  <Slides>5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Виктория Киселева</dc:creator>
  <cp:lastModifiedBy>Виктория Киселева</cp:lastModifiedBy>
  <cp:revision>16</cp:revision>
  <dcterms:created xsi:type="dcterms:W3CDTF">2019-01-16T08:15:01Z</dcterms:created>
  <dcterms:modified xsi:type="dcterms:W3CDTF">2019-01-16T15:41:02Z</dcterms:modified>
</cp:coreProperties>
</file>